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E52D4D-C92D-48C7-A874-54F65751D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7E1ED5-8ECA-45AC-9649-1764B8A61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AB2339-09A0-4102-AC98-4854853C9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38FDA5-A522-4491-9B0F-61040A14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225CE6-B092-40B2-98C4-17DA587C7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54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05AD9-F434-4A73-884C-77B10A973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1596D2-22F1-4C60-8077-BE07EE43A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EBD52F-CDC5-4EAA-BFED-37E3EB82F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583A94-F0DD-4A57-89D0-40B02B13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E66105-FFC0-42D8-98A1-47CB34698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583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7B603-F9E5-4D5F-817B-35F23B0BC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09A706-356C-466A-A593-012D960F0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2C24540-3CD0-4119-9C88-62AF4055D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0DF29A-F188-47BF-83F7-3D5747FA1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DE754D-24BE-4CC3-9CCC-DD2820F9C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618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48151B-6244-48EF-A0DF-DD5E844F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10B2F1-06B5-4A22-96CE-C46925F917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38BA04A-2D6A-4381-B2A3-AECFFDA4A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D9D3BA-4840-4218-BB4D-43AD7CB95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24428A-808C-4641-BCAE-DE19BF5F9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87E34-0455-4AC1-8D12-4E55733E3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74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4E88E6-60BB-4C0F-9C69-469F1DE50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E26E4A6-4F0D-4148-A6CC-78366A7B5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F5E66AC-D3CF-491A-993A-A5176E49E6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AF54D93-C1F9-4F50-A367-D838FD3ED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02D8E91-BB0E-4D26-B056-62AD7C762C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02D19FF-B1B2-404C-A7AC-1D557CA2C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399B734-B682-42E5-9300-0D350F54E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AB501E8-EEAB-47C3-953B-1251D05E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3654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BEE57-98FC-4517-852D-580F4EE7A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0D80978-9A24-4A1C-AE3A-D871FD621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7016BB9-CBD4-47E5-AC2A-2D491B069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DB56C54-595B-4E98-B75A-FE6C62905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950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DD421FF-C2B0-4FC3-811D-48766C06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F3784BC-7AA8-4861-89E9-5A6CE7775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F4F311C-F421-4B8B-A716-A1B820BA9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019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3B17CA-4164-4A77-B2AE-EB94AF85E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DF9742-73C0-4FBA-B8F5-1967D37A7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12E989-D7A1-4C96-AE02-FB58641B3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73325E-5908-46E3-82CE-C49E08427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28CFEE-FA0C-45C2-BC8E-F04D862E3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8520FB-B58A-4FC0-8541-DE1940F2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830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439EC4-DDC8-46C4-95F4-6C96CC751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8574065-BD04-44B6-AB3B-698453F0AD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63F1B5A-A860-48F8-9215-2116339A0F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B200C8-08D7-4FBD-9AB8-7316B4904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AABD9E-6F9E-442A-A6EE-713CC9B57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9784A0-B98A-4728-8358-6A6515CE4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3128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AA90DE-13C4-4168-96B3-E7600FF7C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60610E1-5F89-4C39-BDF9-AE37D0475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73F68C-2EC2-49A4-AC2E-8F437D56B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BA4DBF-07F4-4B8C-A3EF-9722081E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276FB5-3FEB-405F-8945-B8380992D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3562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63CBE58-5084-4C99-BF22-D9C034E646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9CD4262-7C76-475C-BA31-8BE4250ED0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3BAA9C-89AF-41E5-84A7-1CBA33412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A9CFB5-054E-44A9-88AF-2BCD98847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8CD175-1D23-4C90-8CB0-9CB15BC16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71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48207AF-529F-4399-AACD-6EBDC5647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280787-3A3B-475D-9995-0B4874535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B3898D-7B4A-4138-A297-1C9581BBE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76357-E0B7-40E6-B614-2ADB65D37FF4}" type="datetimeFigureOut">
              <a:rPr lang="pt-BR" smtClean="0"/>
              <a:t>30/07/2021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778657-3F34-4595-A001-F42B46909A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3714C4-1B1C-4C26-A55E-30F2712B8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E70E3-11B4-498E-8E5D-B0B146C623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93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AB6F6F6B-E223-4158-AECA-96987C117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6715" y="973404"/>
            <a:ext cx="9144000" cy="1655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PT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6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E.M.E.F. SABINO FERREIRA FREIRE</a:t>
            </a:r>
            <a:endParaRPr lang="pt-BR" sz="2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6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GESTORA: ZUILA PEREIRA GOMES LOPES</a:t>
            </a:r>
            <a:endParaRPr lang="pt-BR" sz="2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6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SUPERVISORA: SILVANIA MARIA RIBEIRO DE LUCENA</a:t>
            </a:r>
            <a:endParaRPr lang="pt-BR" sz="2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P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92DFF04-B679-47E7-9DA8-AD0322243CA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22" y="753978"/>
            <a:ext cx="2223335" cy="187518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728FC7F-BE42-4085-A8ED-98C065596FEF}"/>
              </a:ext>
            </a:extLst>
          </p:cNvPr>
          <p:cNvSpPr txBox="1"/>
          <p:nvPr/>
        </p:nvSpPr>
        <p:spPr>
          <a:xfrm>
            <a:off x="1499860" y="2170942"/>
            <a:ext cx="9996256" cy="583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3200" b="1" dirty="0"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PROJETO:</a:t>
            </a:r>
            <a:endParaRPr lang="pt-BR" sz="3200" b="1" dirty="0">
              <a:effectLst/>
              <a:latin typeface="Algerian" panose="04020705040A020607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pt-PT" sz="3200" b="1" dirty="0"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LEITURA E ESCRITA NUMA PERSPECTIVA VIRTUAL</a:t>
            </a:r>
          </a:p>
          <a:p>
            <a:pPr algn="ctr">
              <a:lnSpc>
                <a:spcPct val="150000"/>
              </a:lnSpc>
            </a:pPr>
            <a:r>
              <a:rPr lang="pt-PT" sz="2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PROFESSORES COLABORADORES: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Barbara </a:t>
            </a: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Iannada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Silva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Sanderlândia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MagnaMinervina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Leite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Eliane do Nascimento Marques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ErlâniaBarbosa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Freitas Almeida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Filismina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Régia Minervina Neta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Helenice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Lucena de Souza Martins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pt-PT" sz="22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pt-BR" sz="22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59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9C303E-AABB-4CDE-A525-B448D5C8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14595"/>
          </a:xfrm>
        </p:spPr>
        <p:txBody>
          <a:bodyPr>
            <a:normAutofit/>
          </a:bodyPr>
          <a:lstStyle/>
          <a:p>
            <a:pPr algn="ctr"/>
            <a:r>
              <a:rPr lang="pt-PT" sz="3200" b="1" dirty="0"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OBJETIVO:</a:t>
            </a:r>
            <a:br>
              <a:rPr lang="pt-BR" sz="4000" dirty="0"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4000" dirty="0">
              <a:latin typeface="Algerian" panose="04020705040A02060702" pitchFamily="82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635518-62C7-4A18-ADDE-072AC3007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PT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PT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projeto “Leitura e Escrita numa Perspectativa Virtual’ busca estimular o hábito de ler, desenvolvendo as habilidades em leitura e interpretação, fazendo uso de gêneros textuais diferentes, proporcionando ao alunado a aquisição de competências leitoras; bem como desenvolver </a:t>
            </a:r>
            <a:r>
              <a:rPr lang="pt-PT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aspectos</a:t>
            </a:r>
            <a:r>
              <a:rPr lang="pt-PT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socioemocionais</a:t>
            </a:r>
            <a:r>
              <a:rPr lang="pt-PT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 psicossociais</a:t>
            </a:r>
            <a:endParaRPr lang="pt-BR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pt-PT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473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8E9BD-26A8-4718-83EB-BCE332D33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b="1" dirty="0">
                <a:latin typeface="Algerian" panose="04020705040A02060702" pitchFamily="82" charset="0"/>
              </a:rPr>
              <a:t>CONVITE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40553CD8-7C7F-4F5E-B1B0-1B1F7D38FBC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800" y="1825625"/>
            <a:ext cx="6088399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9597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C28762-71E8-4015-9041-B4FB6D5CF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b="1" dirty="0">
                <a:latin typeface="Algerian" panose="04020705040A02060702" pitchFamily="82" charset="0"/>
              </a:rPr>
              <a:t>SEJAM BEM VINDOS!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48BC6A02-EA5B-4EDB-9A98-A204197266C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144" y="1825625"/>
            <a:ext cx="7735712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989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EDB65B-CB09-49B8-89D8-37480D263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b="1" dirty="0">
                <a:latin typeface="Algerian" panose="04020705040A02060702" pitchFamily="82" charset="0"/>
              </a:rPr>
              <a:t>NOME DO PROJETO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C1D283FF-1269-4F5D-9964-9B64D0BD60C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37" y="1977320"/>
            <a:ext cx="4620852" cy="2903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FB8622A-909C-41D2-AD86-B59B44DC0B4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725" y="3160450"/>
            <a:ext cx="4517867" cy="32237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3832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91EFD3-2673-41A9-82F0-493E0A7FD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b="1" dirty="0">
                <a:latin typeface="Algerian" panose="04020705040A02060702" pitchFamily="82" charset="0"/>
              </a:rPr>
              <a:t>ARVORE DOS FRUTOS LITERARIOS</a:t>
            </a:r>
          </a:p>
        </p:txBody>
      </p:sp>
      <p:pic>
        <p:nvPicPr>
          <p:cNvPr id="4" name="Espaço Reservado para Conteúdo 3" descr="Pessoas ao redor de uma árvore&#10;&#10;Descrição gerada automaticamente">
            <a:extLst>
              <a:ext uri="{FF2B5EF4-FFF2-40B4-BE49-F238E27FC236}">
                <a16:creationId xmlns:a16="http://schemas.microsoft.com/office/drawing/2014/main" id="{D293F77B-8FBB-40E7-88CD-C64DA79562B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117" y="1585928"/>
            <a:ext cx="4298642" cy="44863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5943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861FA-AB74-4D5A-AB46-852BAA928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b="1" dirty="0">
                <a:latin typeface="Algerian" panose="04020705040A02060702" pitchFamily="82" charset="0"/>
              </a:rPr>
              <a:t>GÊNERO TEXTUAL: CONTOS</a:t>
            </a:r>
            <a:br>
              <a:rPr lang="pt-BR" sz="3200" b="1" dirty="0">
                <a:latin typeface="Algerian" panose="04020705040A02060702" pitchFamily="82" charset="0"/>
              </a:rPr>
            </a:br>
            <a:r>
              <a:rPr lang="pt-BR" sz="3200" b="1" dirty="0">
                <a:latin typeface="Algerian" panose="04020705040A02060702" pitchFamily="82" charset="0"/>
              </a:rPr>
              <a:t>LIVRO ILUSTRATIVO: OS TRÊS PORQUINHOS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C90B4714-52CC-4F59-B324-AAFC319C7B1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025" y="2046050"/>
            <a:ext cx="2412169" cy="4346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56C777F-D6A9-478F-BE80-1859EEAA4D2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61" y="2046050"/>
            <a:ext cx="3340385" cy="4346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C9637FF-94EB-4FD3-A584-B798CF21951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373" y="2046050"/>
            <a:ext cx="3219234" cy="1979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C3BC9A3-9C04-49BC-BA3E-69F42B37AB5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373" y="4145872"/>
            <a:ext cx="3219234" cy="2246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4769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C40D9-C3C4-48C1-AC64-88EC5314B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b="1" dirty="0">
                <a:latin typeface="Algerian" panose="04020705040A02060702" pitchFamily="82" charset="0"/>
              </a:rPr>
              <a:t>GÊNERO TEXTUAL: RECEITA </a:t>
            </a:r>
            <a:br>
              <a:rPr lang="pt-BR" sz="3200" b="1" dirty="0">
                <a:latin typeface="Algerian" panose="04020705040A02060702" pitchFamily="82" charset="0"/>
              </a:rPr>
            </a:br>
            <a:r>
              <a:rPr lang="pt-BR" sz="3200" b="1" dirty="0">
                <a:latin typeface="Algerian" panose="04020705040A02060702" pitchFamily="82" charset="0"/>
              </a:rPr>
              <a:t>SALADA DE FRUTAS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1133B183-DDDA-433B-855A-9B7338B8FC8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57" y="1876848"/>
            <a:ext cx="3599411" cy="4080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5068529-E77F-4405-B9F8-EF4A66580B4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258" y="1876848"/>
            <a:ext cx="2712142" cy="1970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BB8D72B-2DA2-44FC-A6DB-FB9FEAB2822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257" y="3877483"/>
            <a:ext cx="2712141" cy="2079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499336D-E68C-47E3-B4CD-D92A3866155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334" y="1876848"/>
            <a:ext cx="3025949" cy="4080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413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4B08C4-5553-4E05-A7F8-846121FF6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b="1" dirty="0">
                <a:latin typeface="Algerian" panose="04020705040A02060702" pitchFamily="82" charset="0"/>
              </a:rPr>
              <a:t>GÊNERO TEXTUAL: CARTA E BILHETE</a:t>
            </a:r>
            <a:br>
              <a:rPr lang="pt-BR" sz="3200" b="1" dirty="0">
                <a:latin typeface="Algerian" panose="04020705040A02060702" pitchFamily="82" charset="0"/>
              </a:rPr>
            </a:br>
            <a:r>
              <a:rPr lang="pt-BR" sz="3200" b="1" dirty="0">
                <a:latin typeface="Algerian" panose="04020705040A02060702" pitchFamily="82" charset="0"/>
              </a:rPr>
              <a:t>CORREIO LITERARIO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6D4209D2-EAEF-46E9-A293-9CA7E1F718F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691" y="1802167"/>
            <a:ext cx="2419904" cy="4301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C6FBBD8-99F8-4A38-8DF5-C65A29ACCF5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020" y="1846576"/>
            <a:ext cx="2271943" cy="190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38739B8-D6BD-4D15-BA33-E6602F0BA1A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11" y="1846576"/>
            <a:ext cx="2377205" cy="190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C4CDA4F-DC79-453C-95C4-8CC7B0CC272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65" y="1846575"/>
            <a:ext cx="1613058" cy="190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47EEAA5-2C2A-4651-B0E6-424B770B23E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432" y="3799684"/>
            <a:ext cx="3293890" cy="2304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7BD4096-4002-4713-8329-24A5BCCD6F1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268" y="3799684"/>
            <a:ext cx="2947660" cy="23042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2295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2B6C0-8066-43DB-AF33-11D5916B2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3200" b="1" dirty="0">
                <a:latin typeface="Algerian" panose="04020705040A02060702" pitchFamily="82" charset="0"/>
              </a:rPr>
              <a:t>GÊNERO TEXTUAL: HISTÓRIA EM QUADRINHOS</a:t>
            </a:r>
            <a:br>
              <a:rPr lang="pt-BR" sz="3200" b="1" dirty="0">
                <a:latin typeface="Algerian" panose="04020705040A02060702" pitchFamily="82" charset="0"/>
              </a:rPr>
            </a:br>
            <a:r>
              <a:rPr lang="pt-BR" sz="3200" b="1" dirty="0">
                <a:latin typeface="Algerian" panose="04020705040A02060702" pitchFamily="82" charset="0"/>
              </a:rPr>
              <a:t>APRESENTAÇÃO DE HISTÓRIA EM QUADRINHOS E PLACAS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683B94AC-6099-48EA-BF95-655E0E48CB3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549" y="1903766"/>
            <a:ext cx="3701989" cy="4043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0BED1DD-C4F8-409A-A894-5BB0E27FBA5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166" y="1903766"/>
            <a:ext cx="2721141" cy="2162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137D560-E669-4A35-A257-01FB3196F58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935" y="1903766"/>
            <a:ext cx="2721142" cy="1592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29F4929-0AF7-46F7-91B2-E3EB75FC5CB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950" y="3585308"/>
            <a:ext cx="2832144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1B0CB78-8AC0-4746-A686-59824B9ABEE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166" y="4136994"/>
            <a:ext cx="2601156" cy="1793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4313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B6156-4BE1-4259-97BD-09A8DE89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3200" b="1" dirty="0">
                <a:latin typeface="Algerian" panose="04020705040A02060702" pitchFamily="82" charset="0"/>
              </a:rPr>
              <a:t>GÊNERO TEXTUAL: POESIA</a:t>
            </a:r>
            <a:br>
              <a:rPr lang="pt-BR" sz="3200" b="1" dirty="0">
                <a:latin typeface="Algerian" panose="04020705040A02060702" pitchFamily="82" charset="0"/>
              </a:rPr>
            </a:br>
            <a:r>
              <a:rPr lang="pt-BR" sz="3200" b="1" dirty="0">
                <a:latin typeface="Algerian" panose="04020705040A02060702" pitchFamily="82" charset="0"/>
              </a:rPr>
              <a:t>CHUVA DE POESIA </a:t>
            </a:r>
            <a:br>
              <a:rPr lang="pt-BR" sz="3200" b="1" dirty="0">
                <a:latin typeface="Algerian" panose="04020705040A02060702" pitchFamily="82" charset="0"/>
              </a:rPr>
            </a:br>
            <a:r>
              <a:rPr lang="pt-BR" sz="3200" b="1" dirty="0">
                <a:latin typeface="Algerian" panose="04020705040A02060702" pitchFamily="82" charset="0"/>
              </a:rPr>
              <a:t>LITERATURA DE CORDEL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AF5F02A5-3D1B-42A0-A7C8-2310A666A57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082" y="2269509"/>
            <a:ext cx="2594811" cy="285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09BFEC2-A7DB-4EA5-9356-4613D61C8F3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760" y="2732176"/>
            <a:ext cx="3399254" cy="2097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A412D49-A433-451E-A0DD-4524528E917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881" y="2202926"/>
            <a:ext cx="3314316" cy="2991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691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BBD2F6-A9DD-41E6-AEAB-167632951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b="1" dirty="0">
                <a:latin typeface="Algerian" panose="04020705040A02060702" pitchFamily="82" charset="0"/>
              </a:rPr>
              <a:t>RODOTECA: A BIBLIOTECA VIAJANTE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6B08F30B-A319-4CED-B408-727D7B6B98B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427" y="1690687"/>
            <a:ext cx="2447627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BC639D6-F073-48D3-8E8F-3B618BE5C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731" y="1690687"/>
            <a:ext cx="2447628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32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71D338-EBCE-4774-8A6A-94DCEFEDB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3200" b="1" dirty="0"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AGRADECIMENTOS</a:t>
            </a:r>
            <a:br>
              <a:rPr lang="pt-B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960C06-F282-4EF5-B289-265B4AF46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267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t-PT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A Direção e Supervisão da escola Sabino Ferreira Freire agradece o empenho de todos os docentes, discentes presentes, técnico administrativo, profissionais de apoio, auxiliares de serviços, vigilante e demais membros da comunidade que contribuíram para a realização desse evento e nosso muito obrigado à representante da Secretaria de Educação, na pessoa de  Maria dos Milagres, por ter prestigiado e parabenizado a todos pelo trabalho realizado e sucesso alcançado.</a:t>
            </a:r>
            <a:endParaRPr lang="pt-BR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30623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</Words>
  <Application>Microsoft Office PowerPoint</Application>
  <PresentationFormat>Widescreen</PresentationFormat>
  <Paragraphs>31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Algerian</vt:lpstr>
      <vt:lpstr>Arial</vt:lpstr>
      <vt:lpstr>Calibri</vt:lpstr>
      <vt:lpstr>Calibri Light</vt:lpstr>
      <vt:lpstr>Times New Roman</vt:lpstr>
      <vt:lpstr>Wingdings</vt:lpstr>
      <vt:lpstr>Tema do Office</vt:lpstr>
      <vt:lpstr>Apresentação do PowerPoint</vt:lpstr>
      <vt:lpstr>OBJETIVO: </vt:lpstr>
      <vt:lpstr>CONVITE</vt:lpstr>
      <vt:lpstr>SEJAM BEM VINDOS!</vt:lpstr>
      <vt:lpstr>NOME DO PROJETO</vt:lpstr>
      <vt:lpstr>ARVORE DOS FRUTOS LITERARIOS</vt:lpstr>
      <vt:lpstr>GÊNERO TEXTUAL: CONTOS LIVRO ILUSTRATIVO: OS TRÊS PORQUINHOS</vt:lpstr>
      <vt:lpstr>GÊNERO TEXTUAL: RECEITA  SALADA DE FRUTAS</vt:lpstr>
      <vt:lpstr>GÊNERO TEXTUAL: CARTA E BILHETE CORREIO LITERARIO</vt:lpstr>
      <vt:lpstr>GÊNERO TEXTUAL: HISTÓRIA EM QUADRINHOS APRESENTAÇÃO DE HISTÓRIA EM QUADRINHOS E PLACAS</vt:lpstr>
      <vt:lpstr>GÊNERO TEXTUAL: POESIA CHUVA DE POESIA  LITERATURA DE CORDEL</vt:lpstr>
      <vt:lpstr>RODOTECA: A BIBLIOTECA VIAJANTE</vt:lpstr>
      <vt:lpstr>AGRADECIMENTOS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Ian Ribeiro</dc:creator>
  <cp:lastModifiedBy>Ian Ribeiro</cp:lastModifiedBy>
  <cp:revision>1</cp:revision>
  <dcterms:created xsi:type="dcterms:W3CDTF">2021-07-30T23:49:26Z</dcterms:created>
  <dcterms:modified xsi:type="dcterms:W3CDTF">2021-07-30T23:50:08Z</dcterms:modified>
</cp:coreProperties>
</file>